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EB Garamond SemiBold" charset="0"/>
      <p:regular r:id="rId10"/>
      <p:bold r:id="rId11"/>
      <p:italic r:id="rId12"/>
      <p:boldItalic r:id="rId13"/>
    </p:embeddedFont>
    <p:embeddedFont>
      <p:font typeface="Public Sans" charset="0"/>
      <p:regular r:id="rId14"/>
      <p:bold r:id="rId15"/>
      <p:italic r:id="rId16"/>
      <p:boldItalic r:id="rId17"/>
    </p:embeddedFont>
    <p:embeddedFont>
      <p:font typeface="EB Garamond Medium" charset="0"/>
      <p:regular r:id="rId18"/>
      <p:bold r:id="rId19"/>
      <p:italic r:id="rId20"/>
      <p:boldItalic r:id="rId21"/>
    </p:embeddedFont>
    <p:embeddedFont>
      <p:font typeface="EB Garamond" charset="0"/>
      <p:regular r:id="rId22"/>
      <p:bold r:id="rId23"/>
      <p:italic r:id="rId24"/>
      <p:boldItalic r:id="rId25"/>
    </p:embeddedFont>
    <p:embeddedFont>
      <p:font typeface="Calibri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1236" y="-336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660057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934825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E-COMMERCE WEBSITE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 smtClean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buFont typeface="EB Garamond Medium"/>
              <a:buChar char="▪"/>
            </a:pPr>
            <a:r>
              <a:rPr lang="en-US" dirty="0"/>
              <a:t>The  primary purposes of an e-commerce website. An e-commerce website serves several purposes, all geared towards facilitating online buying and </a:t>
            </a:r>
            <a:r>
              <a:rPr lang="en-US"/>
              <a:t>selling </a:t>
            </a:r>
            <a:r>
              <a:rPr lang="en-US" smtClean="0"/>
              <a:t>goods and service. 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5519" y="242113"/>
            <a:ext cx="3617035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2569740762"/>
              </p:ext>
            </p:extLst>
          </p:nvPr>
        </p:nvGraphicFramePr>
        <p:xfrm>
          <a:off x="190850" y="2200475"/>
          <a:ext cx="4279525" cy="237726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au721220104006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Deepan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R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Cd _07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au721220104017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Kesavan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E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au721220104043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Sathish N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au721220104052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Sureshkumar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G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Github</a:t>
            </a:r>
            <a:endParaRPr sz="16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“Your Project”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Github account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 sz="1400" b="0" i="0" u="none" strike="noStrike" cap="none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- 1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521389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-133341" y="-40626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1015" y="638953"/>
            <a:ext cx="23855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1.Website Speed Optimization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791015" y="946730"/>
            <a:ext cx="28216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2.Search Functionality Improvement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791015" y="1277906"/>
            <a:ext cx="18309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3.Mobile Optimization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91015" y="1629148"/>
            <a:ext cx="2406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4.Enhanced Security Measures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89619" y="3233208"/>
            <a:ext cx="832104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	An </a:t>
            </a:r>
            <a:r>
              <a:rPr lang="en-IN" dirty="0"/>
              <a:t>ecommerce website is a website that allows people to buy and sell physical goods, services, and digital products over the internet rather than at a brick-and-mortar location. </a:t>
            </a:r>
            <a:endParaRPr lang="en-IN" dirty="0" smtClean="0"/>
          </a:p>
          <a:p>
            <a:r>
              <a:rPr lang="en-IN" dirty="0" smtClean="0"/>
              <a:t>	Through </a:t>
            </a:r>
            <a:r>
              <a:rPr lang="en-IN" dirty="0"/>
              <a:t>an ecommerce website, a business can process orders, accept payments, manage shipping and logistics, and provide customer service</a:t>
            </a:r>
            <a:r>
              <a:rPr lang="en-IN" dirty="0" smtClean="0"/>
              <a:t>.</a:t>
            </a:r>
            <a:endParaRPr lang="en-IN" dirty="0"/>
          </a:p>
          <a:p>
            <a:r>
              <a:rPr lang="en-IN" dirty="0" smtClean="0"/>
              <a:t>	Ecommerce </a:t>
            </a:r>
            <a:r>
              <a:rPr lang="en-IN" dirty="0"/>
              <a:t>websites have become increasingly popular in recent years, as more and more people are turning to the internet to shop for goods and services.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81947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 dirty="0">
                <a:solidFill>
                  <a:srgbClr val="BD8738"/>
                </a:solidFill>
              </a:rPr>
              <a:t>https://github.com/Deepanr456/CD_07.git</a:t>
            </a:r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208</Words>
  <Application>Microsoft Office PowerPoint</Application>
  <PresentationFormat>On-screen Show 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EB Garamond SemiBold</vt:lpstr>
      <vt:lpstr>Public Sans</vt:lpstr>
      <vt:lpstr>EB Garamond Medium</vt:lpstr>
      <vt:lpstr>EB Garamond</vt:lpstr>
      <vt:lpstr>Times New Roman</vt:lpstr>
      <vt:lpstr>Calibri</vt:lpstr>
      <vt:lpstr>Noto Sans Symbols</vt:lpstr>
      <vt:lpstr>Simple Light</vt:lpstr>
      <vt:lpstr>PowerPoint Presentation</vt:lpstr>
      <vt:lpstr>Ecommerce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6</cp:revision>
  <dcterms:created xsi:type="dcterms:W3CDTF">2020-08-13T11:21:46Z</dcterms:created>
  <dcterms:modified xsi:type="dcterms:W3CDTF">2023-10-31T07:42:52Z</dcterms:modified>
</cp:coreProperties>
</file>